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4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3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5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3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5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5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2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3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F6972-3290-4479-B354-8C287A060902}" type="datetimeFigureOut">
              <a:rPr lang="en-US" smtClean="0"/>
              <a:t>2017-09-28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D90E9-9070-46EC-BA29-179D03423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Iceland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48" y="216840"/>
            <a:ext cx="4457644" cy="42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572000" y="1143001"/>
            <a:ext cx="2087068" cy="3026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19800" y="2480077"/>
            <a:ext cx="1278537" cy="1660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72200" y="3978087"/>
            <a:ext cx="313981" cy="3838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7000" y="260527"/>
            <a:ext cx="4216400" cy="6185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b="1" smtClean="0"/>
              <a:t>Islandija</a:t>
            </a:r>
            <a:r>
              <a:rPr lang="lt-LT" smtClean="0"/>
              <a:t> –  sala valstybė Atlanto vandenyne, šalia Šiaurės poliaračio. </a:t>
            </a:r>
          </a:p>
          <a:p>
            <a:r>
              <a:rPr lang="lt-LT" smtClean="0"/>
              <a:t>18-a didžiausių pasaulio salų ir 2-a Europoje (1-a Didžioji Britanija).</a:t>
            </a:r>
          </a:p>
          <a:p>
            <a:r>
              <a:rPr lang="lt-LT" smtClean="0"/>
              <a:t>Iki Grenlandijos -  300 km, iki Norvegijos - 1000 km. </a:t>
            </a:r>
          </a:p>
          <a:p>
            <a:r>
              <a:rPr lang="lt-LT" smtClean="0"/>
              <a:t>Plotas - 103 000 km² (iš jų- </a:t>
            </a:r>
            <a:r>
              <a:rPr lang="lt-LT" smtClean="0">
                <a:solidFill>
                  <a:srgbClr val="222222"/>
                </a:solidFill>
                <a:latin typeface="Arial" panose="020B0604020202020204" pitchFamily="34" charset="0"/>
              </a:rPr>
              <a:t>67% </a:t>
            </a:r>
            <a:r>
              <a:rPr lang="en-US" smtClean="0">
                <a:solidFill>
                  <a:srgbClr val="222222"/>
                </a:solidFill>
                <a:latin typeface="Arial" panose="020B0604020202020204" pitchFamily="34" charset="0"/>
              </a:rPr>
              <a:t>-</a:t>
            </a:r>
            <a:r>
              <a:rPr lang="lt-LT" smtClean="0">
                <a:solidFill>
                  <a:srgbClr val="222222"/>
                </a:solidFill>
                <a:latin typeface="Arial" panose="020B0604020202020204" pitchFamily="34" charset="0"/>
              </a:rPr>
              <a:t> tundra).</a:t>
            </a:r>
            <a:endParaRPr lang="lt-LT" smtClean="0"/>
          </a:p>
          <a:p>
            <a:r>
              <a:rPr lang="lt-LT" smtClean="0"/>
              <a:t>Gyventojai - 321 857</a:t>
            </a:r>
            <a:r>
              <a:rPr lang="en-US" smtClean="0"/>
              <a:t>;</a:t>
            </a:r>
            <a:r>
              <a:rPr lang="lt-LT" smtClean="0"/>
              <a:t> Sostinė – Reikjavikas (2/3 visų gyventojų). </a:t>
            </a:r>
          </a:p>
          <a:p>
            <a:r>
              <a:rPr lang="lt-LT" smtClean="0"/>
              <a:t>Klimatas švelnus dėl ją šildančios šiltosios Golfo srovės.</a:t>
            </a:r>
            <a:endParaRPr lang="lt-LT" dirty="0" smtClean="0"/>
          </a:p>
        </p:txBody>
      </p:sp>
    </p:spTree>
    <p:extLst>
      <p:ext uri="{BB962C8B-B14F-4D97-AF65-F5344CB8AC3E}">
        <p14:creationId xmlns:p14="http://schemas.microsoft.com/office/powerpoint/2010/main" val="4310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150" y="180622"/>
            <a:ext cx="8339850" cy="656878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1067" y="365126"/>
            <a:ext cx="8204200" cy="1441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973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01 23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išsiveržė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Heimaey vulkanas (Eldfell).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Iki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šios tragedijos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saloje gyveno apie 3000 gyventojų. Lava užpylė 400 namų, sustojo tekėti ties13 nr. pažymėtu namu.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Ugnikalnis užgeso po 5 mėn. Dabar saloje gyvena apie 2500 žmonių. 2005 m. buvo atkasta keletas namų ir įrengtas muziejus. 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3" name="Oval 2"/>
          <p:cNvSpPr/>
          <p:nvPr/>
        </p:nvSpPr>
        <p:spPr>
          <a:xfrm>
            <a:off x="1389647" y="1419726"/>
            <a:ext cx="1543050" cy="130089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1364" y="2090475"/>
            <a:ext cx="6476843" cy="27324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802" y="82824"/>
            <a:ext cx="6152198" cy="4614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739" y="4022550"/>
            <a:ext cx="2706164" cy="2672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671" y="4580556"/>
            <a:ext cx="1964531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06816"/>
            <a:ext cx="8716532" cy="65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5" y="365125"/>
            <a:ext cx="8547751" cy="6410813"/>
          </a:xfrm>
        </p:spPr>
      </p:pic>
    </p:spTree>
    <p:extLst>
      <p:ext uri="{BB962C8B-B14F-4D97-AF65-F5344CB8AC3E}">
        <p14:creationId xmlns:p14="http://schemas.microsoft.com/office/powerpoint/2010/main" val="9162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109713"/>
            <a:ext cx="8779464" cy="6584598"/>
          </a:xfrm>
        </p:spPr>
      </p:pic>
    </p:spTree>
    <p:extLst>
      <p:ext uri="{BB962C8B-B14F-4D97-AF65-F5344CB8AC3E}">
        <p14:creationId xmlns:p14="http://schemas.microsoft.com/office/powerpoint/2010/main" val="19966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1" y="211314"/>
            <a:ext cx="8659048" cy="6494286"/>
          </a:xfrm>
        </p:spPr>
      </p:pic>
    </p:spTree>
    <p:extLst>
      <p:ext uri="{BB962C8B-B14F-4D97-AF65-F5344CB8AC3E}">
        <p14:creationId xmlns:p14="http://schemas.microsoft.com/office/powerpoint/2010/main" val="40262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388"/>
            <a:ext cx="1521619" cy="1549400"/>
          </a:xfrm>
        </p:spPr>
        <p:txBody>
          <a:bodyPr>
            <a:normAutofit fontScale="90000"/>
          </a:bodyPr>
          <a:lstStyle/>
          <a:p>
            <a:r>
              <a:rPr lang="lt-LT" sz="3600" dirty="0" smtClean="0"/>
              <a:t/>
            </a:r>
            <a:br>
              <a:rPr lang="lt-LT" sz="3600" dirty="0" smtClean="0"/>
            </a:br>
            <a:r>
              <a:rPr lang="lt-LT" sz="3600" dirty="0" smtClean="0"/>
              <a:t>Nakvynė</a:t>
            </a:r>
            <a:br>
              <a:rPr lang="lt-LT" sz="3600" dirty="0" smtClean="0"/>
            </a:br>
            <a:r>
              <a:rPr lang="lt-LT" sz="3600" dirty="0" smtClean="0"/>
              <a:t>Asgardur</a:t>
            </a:r>
            <a:endParaRPr lang="en-US" sz="3600" dirty="0"/>
          </a:p>
        </p:txBody>
      </p:sp>
      <p:pic>
        <p:nvPicPr>
          <p:cNvPr id="2050" name="Picture 2" descr="http://www.asgardurinn.is/wordpress/wp-content/uploads/2014/04/Gi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19" y="179388"/>
            <a:ext cx="7347877" cy="653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892" y="304800"/>
            <a:ext cx="4552951" cy="626368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Kelionė į slėnį tarp ledynų</a:t>
            </a:r>
            <a:endParaRPr lang="en-US" dirty="0"/>
          </a:p>
        </p:txBody>
      </p:sp>
      <p:pic>
        <p:nvPicPr>
          <p:cNvPr id="3074" name="Picture 2" descr="Image result for seljalandsfoss waterf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" y="2680147"/>
            <a:ext cx="5437122" cy="407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84" y="236538"/>
            <a:ext cx="4085167" cy="3063875"/>
          </a:xfrm>
        </p:spPr>
      </p:pic>
      <p:sp>
        <p:nvSpPr>
          <p:cNvPr id="6" name="Oval 5"/>
          <p:cNvSpPr/>
          <p:nvPr/>
        </p:nvSpPr>
        <p:spPr>
          <a:xfrm>
            <a:off x="6846032" y="1887190"/>
            <a:ext cx="321469" cy="388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096" y="3421233"/>
            <a:ext cx="3411142" cy="3336755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49125" y="1663611"/>
            <a:ext cx="4499075" cy="626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smtClean="0"/>
              <a:t>Seljalandsfoss krioklys - apie 60 m. aukščio.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95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188736"/>
            <a:ext cx="8719256" cy="6539442"/>
          </a:xfr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457200" y="769610"/>
            <a:ext cx="7886700" cy="1208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 smtClean="0"/>
              <a:t>Keliaujame į </a:t>
            </a:r>
            <a:r>
              <a:rPr lang="lt-LT" b="1" dirty="0" smtClean="0"/>
              <a:t>Thorsmork</a:t>
            </a:r>
            <a:r>
              <a:rPr lang="lt-LT" dirty="0" smtClean="0"/>
              <a:t> keliu „be kelio“</a:t>
            </a:r>
            <a:r>
              <a:rPr lang="lt-LT" dirty="0" smtClean="0">
                <a:sym typeface="Wingdings" panose="05000000000000000000" pitchFamily="2" charset="2"/>
              </a:rPr>
              <a:t></a:t>
            </a:r>
            <a:endParaRPr lang="lt-L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8" y="98425"/>
            <a:ext cx="8764411" cy="6573308"/>
          </a:xfrm>
        </p:spPr>
      </p:pic>
    </p:spTree>
    <p:extLst>
      <p:ext uri="{BB962C8B-B14F-4D97-AF65-F5344CB8AC3E}">
        <p14:creationId xmlns:p14="http://schemas.microsoft.com/office/powerpoint/2010/main" val="13734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" y="1"/>
            <a:ext cx="8888272" cy="6666203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0867" y="1"/>
            <a:ext cx="8669867" cy="2036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200" b="1" dirty="0" smtClean="0"/>
              <a:t>Habnarfjorduras</a:t>
            </a:r>
            <a:r>
              <a:rPr lang="lt-LT" sz="3200" dirty="0" smtClean="0"/>
              <a:t> – 10 km nuo Reikjaviko (3-asis pagal dydį miestas saloje). Išvystyta aliuminio pramonė. 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94621"/>
            <a:ext cx="51456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28.000 gyv., 144 km2 plotas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5" y="125779"/>
            <a:ext cx="8616787" cy="6462590"/>
          </a:xfrm>
        </p:spPr>
      </p:pic>
    </p:spTree>
    <p:extLst>
      <p:ext uri="{BB962C8B-B14F-4D97-AF65-F5344CB8AC3E}">
        <p14:creationId xmlns:p14="http://schemas.microsoft.com/office/powerpoint/2010/main" val="10986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6" y="102332"/>
            <a:ext cx="8866880" cy="6650160"/>
          </a:xfrm>
        </p:spPr>
      </p:pic>
    </p:spTree>
    <p:extLst>
      <p:ext uri="{BB962C8B-B14F-4D97-AF65-F5344CB8AC3E}">
        <p14:creationId xmlns:p14="http://schemas.microsoft.com/office/powerpoint/2010/main" val="11280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6278" y="1722321"/>
            <a:ext cx="6717671" cy="35536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8214" y="1620114"/>
            <a:ext cx="6667972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723" y="247895"/>
            <a:ext cx="7152542" cy="596167"/>
          </a:xfrm>
        </p:spPr>
        <p:txBody>
          <a:bodyPr>
            <a:normAutofit fontScale="90000"/>
          </a:bodyPr>
          <a:lstStyle/>
          <a:p>
            <a:r>
              <a:rPr lang="lt-LT" b="1" dirty="0" smtClean="0"/>
              <a:t>Hrunalaug </a:t>
            </a:r>
            <a:r>
              <a:rPr lang="lt-LT" dirty="0" smtClean="0"/>
              <a:t>–šilto vandens „vonios“</a:t>
            </a:r>
            <a:r>
              <a:rPr lang="lt-LT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11266" name="Picture 2" descr="Image result for hrunalaug hot po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5904035" cy="52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25763"/>
            <a:ext cx="3487580" cy="261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284" y="1830603"/>
            <a:ext cx="6591338" cy="3134931"/>
          </a:xfrm>
        </p:spPr>
      </p:pic>
      <p:sp>
        <p:nvSpPr>
          <p:cNvPr id="5" name="Rectangle 4"/>
          <p:cNvSpPr/>
          <p:nvPr/>
        </p:nvSpPr>
        <p:spPr>
          <a:xfrm>
            <a:off x="110885" y="1449179"/>
            <a:ext cx="21766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 smtClean="0"/>
              <a:t>"Auksinis" </a:t>
            </a:r>
            <a:r>
              <a:rPr lang="lt-LT" sz="2400" dirty="0"/>
              <a:t>Hvíta upės kanjone, pietvakariuose. Jo plotis apie </a:t>
            </a:r>
            <a:r>
              <a:rPr lang="lt-LT" sz="2400" dirty="0" smtClean="0"/>
              <a:t>1km, </a:t>
            </a:r>
            <a:r>
              <a:rPr lang="lt-LT" sz="2400" dirty="0"/>
              <a:t>krenta trimis </a:t>
            </a:r>
            <a:r>
              <a:rPr lang="lt-LT" sz="2400" dirty="0" smtClean="0"/>
              <a:t>pakopomis į: </a:t>
            </a:r>
            <a:r>
              <a:rPr lang="lt-LT" sz="2400" dirty="0"/>
              <a:t>11 m., 21 m. ir 32 m. gylį. Vasarą nuteka 140 kubinių metrų per sekundę. </a:t>
            </a:r>
          </a:p>
        </p:txBody>
      </p:sp>
      <p:pic>
        <p:nvPicPr>
          <p:cNvPr id="12290" name="Picture 2" descr="https://upload.wikimedia.org/wikipedia/commons/8/8d/Gullfos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19" y="191335"/>
            <a:ext cx="3657601" cy="65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885" y="191336"/>
            <a:ext cx="7886700" cy="1325563"/>
          </a:xfrm>
        </p:spPr>
        <p:txBody>
          <a:bodyPr/>
          <a:lstStyle/>
          <a:p>
            <a:r>
              <a:rPr lang="lt-LT" b="1" dirty="0" smtClean="0"/>
              <a:t>Gullfoss</a:t>
            </a:r>
            <a:r>
              <a:rPr lang="lt-LT" dirty="0" smtClean="0"/>
              <a:t> krioklys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4067" y="2008296"/>
            <a:ext cx="6657465" cy="28086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1292" y="2008296"/>
            <a:ext cx="6657469" cy="2808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3834" y="2008295"/>
            <a:ext cx="6657466" cy="280861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6887" y="388573"/>
            <a:ext cx="8431823" cy="596167"/>
          </a:xfrm>
        </p:spPr>
        <p:txBody>
          <a:bodyPr>
            <a:normAutofit fontScale="90000"/>
          </a:bodyPr>
          <a:lstStyle/>
          <a:p>
            <a:r>
              <a:rPr lang="lt-LT" sz="3200" b="1" dirty="0" smtClean="0">
                <a:solidFill>
                  <a:srgbClr val="222324"/>
                </a:solidFill>
                <a:latin typeface="latoregular"/>
              </a:rPr>
              <a:t>Strokkur </a:t>
            </a:r>
            <a:r>
              <a:rPr lang="lt-LT" sz="3200" dirty="0" smtClean="0"/>
              <a:t>geizeris – išsiveržia kas 5-10 min.</a:t>
            </a:r>
            <a:r>
              <a:rPr lang="en-US" sz="3200" b="1" dirty="0"/>
              <a:t> </a:t>
            </a:r>
            <a:r>
              <a:rPr lang="lt-LT" sz="3200" dirty="0" smtClean="0"/>
              <a:t>Pakyla iki 15-20 m.(kartais ir iki 40 m.).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77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4" y="211313"/>
            <a:ext cx="8689154" cy="651686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2370" y="211313"/>
            <a:ext cx="5574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 smtClean="0"/>
              <a:t>Svečiuose pas vietinį fermerį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" y="169334"/>
            <a:ext cx="8684919" cy="651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" y="178595"/>
            <a:ext cx="8854250" cy="664068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8651" y="346429"/>
            <a:ext cx="8316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 smtClean="0">
                <a:solidFill>
                  <a:srgbClr val="FFC000"/>
                </a:solidFill>
              </a:rPr>
              <a:t>Prezidentūra. Gardabaer regione</a:t>
            </a:r>
          </a:p>
          <a:p>
            <a:r>
              <a:rPr lang="lt-LT" sz="2400" b="1" dirty="0" smtClean="0">
                <a:solidFill>
                  <a:srgbClr val="FFC000"/>
                </a:solidFill>
              </a:rPr>
              <a:t>15.000 gyv., 46 km2 plotas.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1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8" y="87136"/>
            <a:ext cx="8839671" cy="662975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0934" y="517525"/>
            <a:ext cx="8741246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6900" b="1" dirty="0" smtClean="0"/>
              <a:t>Reikjavikas</a:t>
            </a:r>
          </a:p>
          <a:p>
            <a:r>
              <a:rPr lang="lt-LT" dirty="0" smtClean="0"/>
              <a:t>122,400 gyventojų, 273 km2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0623"/>
            <a:ext cx="8799689" cy="6599767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765550" cy="470253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/>
              <a:t>Reikjaviko Universitetas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61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8" y="365124"/>
            <a:ext cx="8514175" cy="638563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3983" y="15169"/>
            <a:ext cx="81174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Koncertų ir konferencijų centras Harpa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hale museum reykjavi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189883"/>
            <a:ext cx="8578850" cy="64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7175" y="6122459"/>
            <a:ext cx="8099426" cy="346075"/>
          </a:xfrm>
        </p:spPr>
        <p:txBody>
          <a:bodyPr>
            <a:normAutofit fontScale="90000"/>
          </a:bodyPr>
          <a:lstStyle/>
          <a:p>
            <a:r>
              <a:rPr lang="lt-LT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Didžiausias Europoje banginių muziejus 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63" y="3224479"/>
            <a:ext cx="4415719" cy="3311789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5574" y="843757"/>
            <a:ext cx="4420541" cy="1536964"/>
          </a:xfrm>
        </p:spPr>
        <p:txBody>
          <a:bodyPr>
            <a:normAutofit fontScale="90000"/>
          </a:bodyPr>
          <a:lstStyle/>
          <a:p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Keltu plaukiam į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Vestmannaeyja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archipelago </a:t>
            </a:r>
            <a:r>
              <a:rPr lang="lt-L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Heimaey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salą (didžiausią ir vienintelę apgyvendintą) – „Pompėją šiaurėje“. 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9401" y="184504"/>
            <a:ext cx="3953933" cy="504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 smtClean="0"/>
              <a:t>Kelionė į pietų regioną</a:t>
            </a:r>
            <a:endParaRPr lang="en-US" b="1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98" y="0"/>
            <a:ext cx="3893558" cy="322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764867" y="2441928"/>
            <a:ext cx="211667" cy="184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" y="2534003"/>
            <a:ext cx="4571059" cy="34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Office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Reikjaviko Universitetas</vt:lpstr>
      <vt:lpstr>PowerPoint Presentation</vt:lpstr>
      <vt:lpstr>Didžiausias Europoje banginių muziejus </vt:lpstr>
      <vt:lpstr>Keltu plaukiam į Vestmannaeyja archipelago Heimaey salą (didžiausią ir vienintelę apgyvendintą) – „Pompėją šiaurėje“.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Nakvynė Asgardur</vt:lpstr>
      <vt:lpstr>Kelionė į slėnį tarp ledynų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Hrunalaug –šilto vandens „vonios“</vt:lpstr>
      <vt:lpstr>Gullfoss krioklys</vt:lpstr>
      <vt:lpstr>Strokkur geizeris – išsiveržia kas 5-10 min. Pakyla iki 15-20 m.(kartais ir iki 40 m.).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Violeta</dc:creator>
  <cp:lastModifiedBy>Violeta</cp:lastModifiedBy>
  <cp:revision>1</cp:revision>
  <dcterms:created xsi:type="dcterms:W3CDTF">2017-09-28T13:30:42Z</dcterms:created>
  <dcterms:modified xsi:type="dcterms:W3CDTF">2017-09-28T13:31:02Z</dcterms:modified>
</cp:coreProperties>
</file>